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990243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b="1" spc="-20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Myntra: Reinventing Fashion for Gen Z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554498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Myntra faces the challenge of staying relevant and engaging with the ever-evolving preferences of Gen Z, who are digital natives and social media enthusiasts. They demand personalized experiences and a seamless integration of fashion and social connections.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82585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6833473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6807398"/>
            <a:ext cx="207430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Jhanvi Jain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164550"/>
            <a:ext cx="1116306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spc="-14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Problem: Lack of Social Integration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270748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2E1A66"/>
          </a:solidFill>
          <a:ln w="15240">
            <a:solidFill>
              <a:srgbClr val="47337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72039" y="2799993"/>
            <a:ext cx="13930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spc="-87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916" dirty="0"/>
          </a:p>
        </p:txBody>
      </p:sp>
      <p:sp>
        <p:nvSpPr>
          <p:cNvPr id="7" name="Text 4"/>
          <p:cNvSpPr/>
          <p:nvPr/>
        </p:nvSpPr>
        <p:spPr>
          <a:xfrm>
            <a:off x="1666280" y="2707481"/>
            <a:ext cx="368367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Limited Social Interaction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666280" y="3241358"/>
            <a:ext cx="55255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e-commerce platforms often lack meaningful social integration, failing to cater to Gen Z's desire for shared experiences and community-driven shopping.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7438668" y="270748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2E1A66"/>
          </a:solidFill>
          <a:ln w="15240">
            <a:solidFill>
              <a:srgbClr val="47337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14166" y="2799993"/>
            <a:ext cx="20443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spc="-87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916" dirty="0"/>
          </a:p>
        </p:txBody>
      </p:sp>
      <p:sp>
        <p:nvSpPr>
          <p:cNvPr id="11" name="Text 8"/>
          <p:cNvSpPr/>
          <p:nvPr/>
        </p:nvSpPr>
        <p:spPr>
          <a:xfrm>
            <a:off x="8240911" y="2707481"/>
            <a:ext cx="542139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Missed Opportunities for Engagement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8240911" y="3241358"/>
            <a:ext cx="55255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interactive features, users are left with a passive experience, leading to decreased engagement and brand loyalty.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864037" y="534602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2E1A66"/>
          </a:solidFill>
          <a:ln w="15240">
            <a:solidFill>
              <a:srgbClr val="47337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6320" y="5438537"/>
            <a:ext cx="21074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spc="-87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916" dirty="0"/>
          </a:p>
        </p:txBody>
      </p:sp>
      <p:sp>
        <p:nvSpPr>
          <p:cNvPr id="15" name="Text 12"/>
          <p:cNvSpPr/>
          <p:nvPr/>
        </p:nvSpPr>
        <p:spPr>
          <a:xfrm>
            <a:off x="1666280" y="5346025"/>
            <a:ext cx="454925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Lack of User-Generated Content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1666280" y="5879902"/>
            <a:ext cx="55255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absence of platforms for user-generated content limits the potential for organic content creation and viral trends.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7438668" y="534602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2E1A66"/>
          </a:solidFill>
          <a:ln w="15240">
            <a:solidFill>
              <a:srgbClr val="47337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605236" y="5438537"/>
            <a:ext cx="22217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b="1" spc="-87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916" dirty="0"/>
          </a:p>
        </p:txBody>
      </p:sp>
      <p:sp>
        <p:nvSpPr>
          <p:cNvPr id="19" name="Text 16"/>
          <p:cNvSpPr/>
          <p:nvPr/>
        </p:nvSpPr>
        <p:spPr>
          <a:xfrm>
            <a:off x="8240911" y="5346025"/>
            <a:ext cx="502884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Missed Opportunities for Discovery</a:t>
            </a:r>
            <a:endParaRPr lang="en-US" sz="2430" dirty="0"/>
          </a:p>
        </p:txBody>
      </p:sp>
      <p:sp>
        <p:nvSpPr>
          <p:cNvPr id="20" name="Text 17"/>
          <p:cNvSpPr/>
          <p:nvPr/>
        </p:nvSpPr>
        <p:spPr>
          <a:xfrm>
            <a:off x="8240911" y="5879902"/>
            <a:ext cx="55255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rely on traditional browsing methods, missing out on personalized recommendations and curated content tailored to their interests.</a:t>
            </a:r>
            <a:endParaRPr lang="en-US" sz="1944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229320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spc="-14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Impact: Lost Revenue and Customer Retention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389471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Decreased Conversion Rates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07813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social engagement translates to lower conversion rates, as users hesitate to make purchases without social validation or peer recommendations.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89471"/>
            <a:ext cx="328302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Reduced Brand Loyalty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022050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a strong social component, users are less likely to feel a sense of connection with the brand, leading to decreased loyalty and repeat purchases.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89471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Missed Opportunities for Growth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07813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Failure to capitalize on the potential of social commerce hinders the platform's ability to attract new users and expand its market share.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0C0524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1251109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spc="-14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Solution: A Socially Integrated Fashion Experience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3164443"/>
            <a:ext cx="4136231" cy="3814048"/>
          </a:xfrm>
          <a:prstGeom prst="roundRect">
            <a:avLst>
              <a:gd name="adj" fmla="val 2913"/>
            </a:avLst>
          </a:prstGeom>
          <a:solidFill>
            <a:srgbClr val="2E1A66"/>
          </a:solidFill>
          <a:ln w="15240">
            <a:solidFill>
              <a:srgbClr val="47337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26093" y="342650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Live Video Shopping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126093" y="3960376"/>
            <a:ext cx="361211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 interactive live streams featuring fashion shows, product launches, and influencer collaborations to create an immersive shopping experience.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5247084" y="3164443"/>
            <a:ext cx="4136231" cy="3814048"/>
          </a:xfrm>
          <a:prstGeom prst="roundRect">
            <a:avLst>
              <a:gd name="adj" fmla="val 2913"/>
            </a:avLst>
          </a:prstGeom>
          <a:solidFill>
            <a:srgbClr val="2E1A66"/>
          </a:solidFill>
          <a:ln w="15240">
            <a:solidFill>
              <a:srgbClr val="47337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509141" y="342650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Virtual Wardrobe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5509141" y="3960376"/>
            <a:ext cx="361211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users to create and share personalized virtual wardrobes, allowing them to style outfits, get feedback, and discover new trends.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9630132" y="3164443"/>
            <a:ext cx="4136231" cy="3814048"/>
          </a:xfrm>
          <a:prstGeom prst="roundRect">
            <a:avLst>
              <a:gd name="adj" fmla="val 2913"/>
            </a:avLst>
          </a:prstGeom>
          <a:solidFill>
            <a:srgbClr val="2E1A66"/>
          </a:solidFill>
          <a:ln w="15240">
            <a:solidFill>
              <a:srgbClr val="47337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892189" y="3426500"/>
            <a:ext cx="361211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Shoppable Social Media Integration</a:t>
            </a:r>
            <a:endParaRPr lang="en-US" sz="2430" dirty="0"/>
          </a:p>
        </p:txBody>
      </p:sp>
      <p:sp>
        <p:nvSpPr>
          <p:cNvPr id="15" name="Text 11"/>
          <p:cNvSpPr/>
          <p:nvPr/>
        </p:nvSpPr>
        <p:spPr>
          <a:xfrm>
            <a:off x="9892189" y="4346138"/>
            <a:ext cx="361211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shoppable posts, influencer collaborations, and user-generated content to seamlessly connect social media with the shopping experience.</a:t>
            </a:r>
            <a:endParaRPr lang="en-US" sz="1944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0C0524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1486972"/>
            <a:ext cx="896516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spc="-14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Feasibility and Implementation</a:t>
            </a:r>
            <a:endParaRPr lang="en-US" sz="486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28781"/>
            <a:ext cx="4300776" cy="9875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10853" y="3986570"/>
            <a:ext cx="326481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Existing Infrastructure</a:t>
            </a:r>
            <a:endParaRPr lang="en-US" sz="2430" dirty="0"/>
          </a:p>
        </p:txBody>
      </p:sp>
      <p:sp>
        <p:nvSpPr>
          <p:cNvPr id="9" name="Text 4"/>
          <p:cNvSpPr/>
          <p:nvPr/>
        </p:nvSpPr>
        <p:spPr>
          <a:xfrm>
            <a:off x="1110853" y="4520446"/>
            <a:ext cx="3807143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Myntra's existing infrastructure and technical expertise to expedite the development and integration of new features.</a:t>
            </a:r>
            <a:endParaRPr lang="en-US" sz="1944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12" y="2628781"/>
            <a:ext cx="4300776" cy="9875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11629" y="398657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Partnerships</a:t>
            </a:r>
            <a:endParaRPr lang="en-US" sz="2430" dirty="0"/>
          </a:p>
        </p:txBody>
      </p:sp>
      <p:sp>
        <p:nvSpPr>
          <p:cNvPr id="12" name="Text 6"/>
          <p:cNvSpPr/>
          <p:nvPr/>
        </p:nvSpPr>
        <p:spPr>
          <a:xfrm>
            <a:off x="5411629" y="4520446"/>
            <a:ext cx="3807143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Collaborate with social media platforms and leading influencers to amplify reach and create a buzz around the new features.</a:t>
            </a:r>
            <a:endParaRPr lang="en-US" sz="1944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2628781"/>
            <a:ext cx="4300776" cy="9875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712404" y="398657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Testing</a:t>
            </a:r>
            <a:endParaRPr lang="en-US" sz="2430" dirty="0"/>
          </a:p>
        </p:txBody>
      </p:sp>
      <p:sp>
        <p:nvSpPr>
          <p:cNvPr id="15" name="Text 8"/>
          <p:cNvSpPr/>
          <p:nvPr/>
        </p:nvSpPr>
        <p:spPr>
          <a:xfrm>
            <a:off x="9712404" y="4520446"/>
            <a:ext cx="3807143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thorough user testing to ensure seamless integration and optimal user experience before the public launch.</a:t>
            </a:r>
            <a:endParaRPr lang="en-US" sz="1944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760345"/>
            <a:ext cx="826281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spc="-14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Benefits of Social Integration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4025622"/>
            <a:ext cx="12902327" cy="1443514"/>
          </a:xfrm>
          <a:prstGeom prst="roundRect">
            <a:avLst>
              <a:gd name="adj" fmla="val 769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4040862"/>
            <a:ext cx="1287053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7522" y="4196596"/>
            <a:ext cx="379226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User Engagement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421035" y="4196596"/>
            <a:ext cx="378845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Customer Loyalty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10738" y="4196596"/>
            <a:ext cx="379226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Conversion Rates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79277" y="4747379"/>
            <a:ext cx="1287053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27522" y="4903113"/>
            <a:ext cx="379226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Stronger Brand Identity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5421035" y="4903113"/>
            <a:ext cx="378845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Expanded Market Reach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9710738" y="4903113"/>
            <a:ext cx="379226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Customer Acquisition</a:t>
            </a:r>
            <a:endParaRPr lang="en-US" sz="1944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2024-06-27T12:35:42Z</dcterms:created>
  <dcterms:modified xsi:type="dcterms:W3CDTF">2024-06-27T12:35:42Z</dcterms:modified>
</cp:coreProperties>
</file>